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4F9"/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21/02/2024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" y="1060"/>
            <a:ext cx="15119143" cy="1068983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12858"/>
            <a:ext cx="5780701" cy="15286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 smtClean="0">
                <a:solidFill>
                  <a:srgbClr val="5AC4F9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 smtClean="0">
                <a:solidFill>
                  <a:srgbClr val="5AC4F9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 smtClean="0">
                <a:solidFill>
                  <a:srgbClr val="5AC4F9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 smtClean="0">
                <a:solidFill>
                  <a:srgbClr val="5AC4F9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 smtClean="0">
                <a:solidFill>
                  <a:srgbClr val="5AC4F9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  <a:endParaRPr lang="es-ES" sz="4000" spc="-150" dirty="0">
              <a:solidFill>
                <a:srgbClr val="5AC4F9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  <a:endParaRPr lang="es-ES" sz="2400" kern="400" spc="-50" dirty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  <a:endParaRPr lang="es-ES" sz="2100" spc="-15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XXX.000 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6014545" y="9110444"/>
            <a:ext cx="8642349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</a:t>
            </a:r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tener </a:t>
            </a:r>
            <a:r>
              <a:rPr lang="es-ES" sz="16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 (</a:t>
            </a:r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014545" y="9110444"/>
            <a:ext cx="8642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  <a:endParaRPr lang="es-ES" sz="14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114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Conthe Yoldi, Julian</cp:lastModifiedBy>
  <cp:revision>28</cp:revision>
  <cp:lastPrinted>2023-10-18T08:03:13Z</cp:lastPrinted>
  <dcterms:created xsi:type="dcterms:W3CDTF">2023-10-10T14:27:13Z</dcterms:created>
  <dcterms:modified xsi:type="dcterms:W3CDTF">2024-02-21T15:52:20Z</dcterms:modified>
</cp:coreProperties>
</file>